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3" r:id="rId5"/>
    <p:sldId id="264" r:id="rId6"/>
    <p:sldId id="265" r:id="rId7"/>
    <p:sldId id="266" r:id="rId8"/>
    <p:sldId id="267" r:id="rId9"/>
    <p:sldId id="25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C12"/>
    <a:srgbClr val="803D06"/>
    <a:srgbClr val="6B33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38869" autoAdjust="0"/>
  </p:normalViewPr>
  <p:slideViewPr>
    <p:cSldViewPr>
      <p:cViewPr varScale="1">
        <p:scale>
          <a:sx n="106" d="100"/>
          <a:sy n="106" d="100"/>
        </p:scale>
        <p:origin x="21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11DA-34A9-42D7-A5F4-E8FC8576272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71C7-38EA-4EBB-A1BA-339204554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11DA-34A9-42D7-A5F4-E8FC8576272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71C7-38EA-4EBB-A1BA-339204554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11DA-34A9-42D7-A5F4-E8FC8576272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71C7-38EA-4EBB-A1BA-339204554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11DA-34A9-42D7-A5F4-E8FC8576272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71C7-38EA-4EBB-A1BA-339204554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11DA-34A9-42D7-A5F4-E8FC8576272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71C7-38EA-4EBB-A1BA-339204554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11DA-34A9-42D7-A5F4-E8FC8576272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71C7-38EA-4EBB-A1BA-339204554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11DA-34A9-42D7-A5F4-E8FC8576272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71C7-38EA-4EBB-A1BA-339204554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11DA-34A9-42D7-A5F4-E8FC8576272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71C7-38EA-4EBB-A1BA-339204554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11DA-34A9-42D7-A5F4-E8FC8576272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71C7-38EA-4EBB-A1BA-339204554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11DA-34A9-42D7-A5F4-E8FC8576272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71C7-38EA-4EBB-A1BA-339204554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11DA-34A9-42D7-A5F4-E8FC8576272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71C7-38EA-4EBB-A1BA-339204554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11DA-34A9-42D7-A5F4-E8FC8576272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71C7-38EA-4EBB-A1BA-339204554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11DA-34A9-42D7-A5F4-E8FC8576272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71C7-38EA-4EBB-A1BA-339204554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11DA-34A9-42D7-A5F4-E8FC8576272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971C7-38EA-4EBB-A1BA-3392045545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E11DA-34A9-42D7-A5F4-E8FC8576272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971C7-38EA-4EBB-A1BA-3392045545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-252536" y="6669360"/>
            <a:ext cx="1331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0" dirty="0">
                <a:solidFill>
                  <a:srgbClr val="542804"/>
                </a:solidFill>
                <a:latin typeface="Monotype Corsiva" pitchFamily="66" charset="0"/>
              </a:rPr>
              <a:t>Олифирова Т.И.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0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556792"/>
            <a:ext cx="79928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5400" b="1" i="1" spc="200" dirty="0">
                <a:ln w="6350">
                  <a:noFill/>
                </a:ln>
                <a:gradFill flip="none" rotWithShape="1">
                  <a:gsLst>
                    <a:gs pos="17000">
                      <a:schemeClr val="accent2">
                        <a:lumMod val="50000"/>
                      </a:schemeClr>
                    </a:gs>
                    <a:gs pos="28000">
                      <a:srgbClr val="6B3305"/>
                    </a:gs>
                    <a:gs pos="42000">
                      <a:schemeClr val="accent6">
                        <a:lumMod val="75000"/>
                      </a:schemeClr>
                    </a:gs>
                    <a:gs pos="50000">
                      <a:schemeClr val="accent2">
                        <a:lumMod val="75000"/>
                      </a:schemeClr>
                    </a:gs>
                    <a:gs pos="72000">
                      <a:srgbClr val="803D06"/>
                    </a:gs>
                    <a:gs pos="83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1 Сентября-</a:t>
            </a:r>
          </a:p>
          <a:p>
            <a:pPr algn="ctr"/>
            <a:r>
              <a:rPr lang="ru-RU" sz="5400" b="1" i="1" spc="200" dirty="0">
                <a:ln w="6350">
                  <a:noFill/>
                </a:ln>
                <a:gradFill flip="none" rotWithShape="1">
                  <a:gsLst>
                    <a:gs pos="17000">
                      <a:schemeClr val="accent2">
                        <a:lumMod val="50000"/>
                      </a:schemeClr>
                    </a:gs>
                    <a:gs pos="28000">
                      <a:srgbClr val="6B3305"/>
                    </a:gs>
                    <a:gs pos="42000">
                      <a:schemeClr val="accent6">
                        <a:lumMod val="75000"/>
                      </a:schemeClr>
                    </a:gs>
                    <a:gs pos="50000">
                      <a:schemeClr val="accent2">
                        <a:lumMod val="75000"/>
                      </a:schemeClr>
                    </a:gs>
                    <a:gs pos="72000">
                      <a:srgbClr val="803D06"/>
                    </a:gs>
                    <a:gs pos="83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5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День знаний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3861048"/>
            <a:ext cx="5940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>
                <a:ln w="10541" cmpd="sng">
                  <a:solidFill>
                    <a:srgbClr val="803D06"/>
                  </a:solidFill>
                  <a:prstDash val="solid"/>
                </a:ln>
                <a:solidFill>
                  <a:srgbClr val="00B0F0"/>
                </a:solidFill>
                <a:latin typeface="Georgia" pitchFamily="18" charset="0"/>
              </a:rPr>
              <a:t>МИРУ-МИР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88E7EC-B9F5-43FA-8A78-64DA63B893AF}"/>
              </a:ext>
            </a:extLst>
          </p:cNvPr>
          <p:cNvSpPr/>
          <p:nvPr/>
        </p:nvSpPr>
        <p:spPr>
          <a:xfrm>
            <a:off x="467544" y="404664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B0F0"/>
                </a:solidFill>
              </a:rPr>
              <a:t>Мир под чистым небом, ярким солнцем и созвездием добра!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888335-81F8-4557-9452-D3F44A0C6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87" r="5515"/>
          <a:stretch/>
        </p:blipFill>
        <p:spPr>
          <a:xfrm>
            <a:off x="1631892" y="1557453"/>
            <a:ext cx="6168247" cy="37430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87624" y="1268760"/>
            <a:ext cx="68407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000" b="1" i="1" dirty="0">
                <a:solidFill>
                  <a:srgbClr val="00B0F0"/>
                </a:solidFill>
                <a:latin typeface="Times New Roman" pitchFamily="18" charset="0"/>
                <a:cs typeface="Arial" pitchFamily="34" charset="0"/>
              </a:rPr>
              <a:t>МИРУ - МИР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9DB205-CA0F-4485-B08D-653E2DD3DA6A}"/>
              </a:ext>
            </a:extLst>
          </p:cNvPr>
          <p:cNvSpPr/>
          <p:nvPr/>
        </p:nvSpPr>
        <p:spPr>
          <a:xfrm>
            <a:off x="1403648" y="1976646"/>
            <a:ext cx="58326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B0F0"/>
                </a:solidFill>
              </a:rPr>
              <a:t>Мир </a:t>
            </a:r>
            <a:r>
              <a:rPr lang="ru-RU" sz="2800" dirty="0"/>
              <a:t>- Вселенная, планета, земной шар, а также население, люди земного шара.</a:t>
            </a:r>
          </a:p>
          <a:p>
            <a:r>
              <a:rPr lang="ru-RU" sz="2800" dirty="0">
                <a:solidFill>
                  <a:srgbClr val="00B0F0"/>
                </a:solidFill>
              </a:rPr>
              <a:t>Мир </a:t>
            </a:r>
            <a:r>
              <a:rPr lang="ru-RU" sz="2800" dirty="0"/>
              <a:t>– это дружеские связи, согласия между кем-либо, отсутствие войны, тишина, покой, соглашение о прекращении 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88E7EC-B9F5-43FA-8A78-64DA63B893AF}"/>
              </a:ext>
            </a:extLst>
          </p:cNvPr>
          <p:cNvSpPr/>
          <p:nvPr/>
        </p:nvSpPr>
        <p:spPr>
          <a:xfrm>
            <a:off x="467543" y="620688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00B0F0"/>
                </a:solidFill>
              </a:rPr>
              <a:t>Символ МИРА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2C4B71-58B3-443F-ABA1-691923A6B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02928"/>
            <a:ext cx="3377477" cy="29263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8A0F87-10E7-4219-9FF9-E0B35B7BE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269" y="3411756"/>
            <a:ext cx="2999492" cy="29994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773E72-6BF3-498F-A6A1-3EFB8707E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192" y="1284656"/>
            <a:ext cx="3032760" cy="26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33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87624" y="1268760"/>
            <a:ext cx="68407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000" b="1" i="1" dirty="0">
                <a:solidFill>
                  <a:srgbClr val="00B0F0"/>
                </a:solidFill>
                <a:latin typeface="Times New Roman" pitchFamily="18" charset="0"/>
                <a:cs typeface="Arial" pitchFamily="34" charset="0"/>
              </a:rPr>
              <a:t>МИРУ - МИР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9DB205-CA0F-4485-B08D-653E2DD3DA6A}"/>
              </a:ext>
            </a:extLst>
          </p:cNvPr>
          <p:cNvSpPr/>
          <p:nvPr/>
        </p:nvSpPr>
        <p:spPr>
          <a:xfrm>
            <a:off x="1187624" y="2060848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B0F0"/>
                </a:solidFill>
              </a:rPr>
              <a:t>Война́ </a:t>
            </a:r>
            <a:r>
              <a:rPr lang="ru-RU" sz="2800" dirty="0">
                <a:solidFill>
                  <a:srgbClr val="232C12"/>
                </a:solidFill>
              </a:rPr>
              <a:t>— </a:t>
            </a:r>
            <a:r>
              <a:rPr lang="ru-RU" sz="3200" dirty="0">
                <a:solidFill>
                  <a:srgbClr val="232C12"/>
                </a:solidFill>
              </a:rPr>
              <a:t>конфликт между политическими образованиями (государствами, племенами), происходящий в форме военных действий.. </a:t>
            </a:r>
          </a:p>
        </p:txBody>
      </p:sp>
    </p:spTree>
    <p:extLst>
      <p:ext uri="{BB962C8B-B14F-4D97-AF65-F5344CB8AC3E}">
        <p14:creationId xmlns:p14="http://schemas.microsoft.com/office/powerpoint/2010/main" val="1692332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88E7EC-B9F5-43FA-8A78-64DA63B893AF}"/>
              </a:ext>
            </a:extLst>
          </p:cNvPr>
          <p:cNvSpPr/>
          <p:nvPr/>
        </p:nvSpPr>
        <p:spPr>
          <a:xfrm>
            <a:off x="467543" y="620688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00B0F0"/>
                </a:solidFill>
              </a:rPr>
              <a:t>ВОЙНА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2ED647-0396-4807-A1A7-A9119B56B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00808"/>
            <a:ext cx="3531995" cy="24208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B49B73-52B0-4FEC-9694-37288FB6A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357" y="3717032"/>
            <a:ext cx="3656180" cy="29249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A6095C-D6EE-4F3A-927F-0673F005D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33456">
            <a:off x="5344060" y="1284629"/>
            <a:ext cx="3649160" cy="322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72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82A802-516A-4329-8976-D05E05BDE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6" r="11407"/>
          <a:stretch/>
        </p:blipFill>
        <p:spPr>
          <a:xfrm>
            <a:off x="4585070" y="3542846"/>
            <a:ext cx="3528392" cy="29104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1E1021D-8726-43ED-B95B-D2AAAA0A3C83}"/>
              </a:ext>
            </a:extLst>
          </p:cNvPr>
          <p:cNvSpPr/>
          <p:nvPr/>
        </p:nvSpPr>
        <p:spPr>
          <a:xfrm>
            <a:off x="395536" y="404664"/>
            <a:ext cx="646246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F0"/>
                </a:solidFill>
              </a:rPr>
              <a:t>Добро</a:t>
            </a:r>
            <a:r>
              <a:rPr lang="ru-RU" dirty="0"/>
              <a:t> - все положительное, хорошее: ласковое, доброе дело; поступок , приносящий пользу. Помнить добро.</a:t>
            </a:r>
          </a:p>
          <a:p>
            <a:endParaRPr lang="ru-RU" dirty="0"/>
          </a:p>
          <a:p>
            <a:r>
              <a:rPr lang="ru-RU" sz="2000" b="1" dirty="0">
                <a:solidFill>
                  <a:srgbClr val="00B0F0"/>
                </a:solidFill>
              </a:rPr>
              <a:t>Зло</a:t>
            </a:r>
            <a:r>
              <a:rPr lang="ru-RU" dirty="0"/>
              <a:t> - все дурное, плохое, вредное ; беда, несчастье, неприятность; злое чувство, гнев, досада.</a:t>
            </a:r>
          </a:p>
          <a:p>
            <a:endParaRPr lang="ru-RU" dirty="0"/>
          </a:p>
          <a:p>
            <a:r>
              <a:rPr lang="ru-RU" sz="2000" b="1" dirty="0">
                <a:solidFill>
                  <a:srgbClr val="00B0F0"/>
                </a:solidFill>
              </a:rPr>
              <a:t>Добрый человек </a:t>
            </a:r>
            <a:r>
              <a:rPr lang="ru-RU" dirty="0"/>
              <a:t>- человек ,обладающим мягким характером, расположенным к людям , сострадательный, сердечный.</a:t>
            </a:r>
          </a:p>
          <a:p>
            <a:endParaRPr lang="ru-RU" dirty="0"/>
          </a:p>
          <a:p>
            <a:r>
              <a:rPr lang="ru-RU" sz="2000" b="1" dirty="0">
                <a:solidFill>
                  <a:srgbClr val="00B0F0"/>
                </a:solidFill>
              </a:rPr>
              <a:t>Злой человек </a:t>
            </a:r>
            <a:r>
              <a:rPr lang="ru-RU" dirty="0"/>
              <a:t>- человек недоброжелательный, проникнутый враждой, ненавистью.</a:t>
            </a:r>
          </a:p>
          <a:p>
            <a:endParaRPr lang="ru-RU" dirty="0"/>
          </a:p>
          <a:p>
            <a:r>
              <a:rPr lang="ru-RU" dirty="0"/>
              <a:t>Добро многогранно.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32FC3DE-524A-4D01-B879-19568ABA5B5C}"/>
              </a:ext>
            </a:extLst>
          </p:cNvPr>
          <p:cNvSpPr/>
          <p:nvPr/>
        </p:nvSpPr>
        <p:spPr>
          <a:xfrm>
            <a:off x="4067944" y="4664628"/>
            <a:ext cx="4439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ighlight>
                  <a:srgbClr val="FF00FF"/>
                </a:highlight>
              </a:rPr>
              <a:t>Ни один злой человек не бывает счастлив. </a:t>
            </a:r>
          </a:p>
        </p:txBody>
      </p:sp>
    </p:spTree>
    <p:extLst>
      <p:ext uri="{BB962C8B-B14F-4D97-AF65-F5344CB8AC3E}">
        <p14:creationId xmlns:p14="http://schemas.microsoft.com/office/powerpoint/2010/main" val="1944245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B9136E81-2F2F-48FE-AB15-882E217BF7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620688"/>
            <a:ext cx="6706882" cy="525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0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162</Words>
  <Application>Microsoft Office PowerPoint</Application>
  <PresentationFormat>Экран (4:3)</PresentationFormat>
  <Paragraphs>21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Georgia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Александр</cp:lastModifiedBy>
  <cp:revision>22</cp:revision>
  <dcterms:created xsi:type="dcterms:W3CDTF">2019-07-27T21:29:18Z</dcterms:created>
  <dcterms:modified xsi:type="dcterms:W3CDTF">2019-08-26T19:13:14Z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397101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D8.0.4</vt:lpwstr>
  </property>
</Properties>
</file>